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</p:embeddedFont>
    <p:embeddedFont>
      <p:font typeface="Libre Baskerville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4279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094248-B4CC-D009-CE65-1D41FC208431}"/>
              </a:ext>
            </a:extLst>
          </p:cNvPr>
          <p:cNvSpPr/>
          <p:nvPr/>
        </p:nvSpPr>
        <p:spPr>
          <a:xfrm>
            <a:off x="12584152" y="7414585"/>
            <a:ext cx="1996068" cy="7258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E52998-B95B-BC3D-9DFC-E6BDFA9AFC52}"/>
              </a:ext>
            </a:extLst>
          </p:cNvPr>
          <p:cNvSpPr/>
          <p:nvPr/>
        </p:nvSpPr>
        <p:spPr>
          <a:xfrm>
            <a:off x="12584152" y="7801809"/>
            <a:ext cx="1996068" cy="338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B2FD8A-0BE8-57F8-C37B-7938B4C81700}"/>
              </a:ext>
            </a:extLst>
          </p:cNvPr>
          <p:cNvSpPr/>
          <p:nvPr/>
        </p:nvSpPr>
        <p:spPr>
          <a:xfrm>
            <a:off x="12584152" y="7414585"/>
            <a:ext cx="1996068" cy="7258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0B64417-85E8-69A2-A7BF-A095E99DC17E}"/>
              </a:ext>
            </a:extLst>
          </p:cNvPr>
          <p:cNvSpPr/>
          <p:nvPr/>
        </p:nvSpPr>
        <p:spPr>
          <a:xfrm>
            <a:off x="12584152" y="7414585"/>
            <a:ext cx="1996068" cy="7258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D65502-429F-D22F-DB5A-3F944124DAE1}"/>
              </a:ext>
            </a:extLst>
          </p:cNvPr>
          <p:cNvSpPr/>
          <p:nvPr/>
        </p:nvSpPr>
        <p:spPr>
          <a:xfrm>
            <a:off x="12584152" y="7414585"/>
            <a:ext cx="1996068" cy="7258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A3DD18-A0A9-A647-E001-13A6C94EDEAD}"/>
              </a:ext>
            </a:extLst>
          </p:cNvPr>
          <p:cNvSpPr/>
          <p:nvPr/>
        </p:nvSpPr>
        <p:spPr>
          <a:xfrm>
            <a:off x="12584152" y="7414585"/>
            <a:ext cx="1996068" cy="7258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85592F3-7A10-2A7A-D9DE-895DD8CBB6CE}"/>
              </a:ext>
            </a:extLst>
          </p:cNvPr>
          <p:cNvSpPr/>
          <p:nvPr/>
        </p:nvSpPr>
        <p:spPr>
          <a:xfrm>
            <a:off x="12584152" y="7414585"/>
            <a:ext cx="1996068" cy="7258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3934E8C-B456-868A-A7B4-84E1C678057A}"/>
              </a:ext>
            </a:extLst>
          </p:cNvPr>
          <p:cNvSpPr/>
          <p:nvPr/>
        </p:nvSpPr>
        <p:spPr>
          <a:xfrm>
            <a:off x="12584152" y="7414585"/>
            <a:ext cx="1996068" cy="7258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9B06CC-3254-1398-A07C-E703D30F0D7C}"/>
              </a:ext>
            </a:extLst>
          </p:cNvPr>
          <p:cNvSpPr/>
          <p:nvPr/>
        </p:nvSpPr>
        <p:spPr>
          <a:xfrm>
            <a:off x="12584152" y="7414585"/>
            <a:ext cx="1996068" cy="7258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DM Sans</vt:lpstr>
      <vt:lpstr>Arial</vt:lpstr>
      <vt:lpstr>Libre Baskerville Light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adarsh kumar</cp:lastModifiedBy>
  <cp:revision>2</cp:revision>
  <dcterms:created xsi:type="dcterms:W3CDTF">2025-10-14T02:52:14Z</dcterms:created>
  <dcterms:modified xsi:type="dcterms:W3CDTF">2026-01-13T14:53:48Z</dcterms:modified>
</cp:coreProperties>
</file>